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C0A528-7274-4FD4-974F-1F3081CCE4E1}" v="11" dt="2024-03-06T00:09:49.7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197" y="-1471"/>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microsoft.com/office/2015/10/relationships/revisionInfo" Target="revisionInfo.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31" Type="http://schemas.microsoft.com/office/2016/11/relationships/changesInfo" Target="changesInfos/changesInfo1.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yle Hollands" userId="e5349b4e7fccdf84" providerId="LiveId" clId="{43C0A528-7274-4FD4-974F-1F3081CCE4E1}"/>
    <pc:docChg chg="undo redo custSel delSld modSld modMainMaster">
      <pc:chgData name="Kyle Hollands" userId="e5349b4e7fccdf84" providerId="LiveId" clId="{43C0A528-7274-4FD4-974F-1F3081CCE4E1}" dt="2024-03-06T00:37:33.399" v="4644" actId="14100"/>
      <pc:docMkLst>
        <pc:docMk/>
      </pc:docMkLst>
      <pc:sldChg chg="del">
        <pc:chgData name="Kyle Hollands" userId="e5349b4e7fccdf84" providerId="LiveId" clId="{43C0A528-7274-4FD4-974F-1F3081CCE4E1}" dt="2024-03-05T23:23:56.212" v="1" actId="47"/>
        <pc:sldMkLst>
          <pc:docMk/>
          <pc:sldMk cId="0" sldId="256"/>
        </pc:sldMkLst>
      </pc:sldChg>
      <pc:sldChg chg="addSp delSp modSp mod">
        <pc:chgData name="Kyle Hollands" userId="e5349b4e7fccdf84" providerId="LiveId" clId="{43C0A528-7274-4FD4-974F-1F3081CCE4E1}" dt="2024-03-06T00:37:33.399" v="4644" actId="14100"/>
        <pc:sldMkLst>
          <pc:docMk/>
          <pc:sldMk cId="0" sldId="257"/>
        </pc:sldMkLst>
        <pc:spChg chg="add mod">
          <ac:chgData name="Kyle Hollands" userId="e5349b4e7fccdf84" providerId="LiveId" clId="{43C0A528-7274-4FD4-974F-1F3081CCE4E1}" dt="2024-03-06T00:08:10.049" v="2628" actId="20577"/>
          <ac:spMkLst>
            <pc:docMk/>
            <pc:sldMk cId="0" sldId="257"/>
            <ac:spMk id="2" creationId="{8359549B-F3B9-CD13-B883-AB2BBBEDC1AE}"/>
          </ac:spMkLst>
        </pc:spChg>
        <pc:spChg chg="add del mod">
          <ac:chgData name="Kyle Hollands" userId="e5349b4e7fccdf84" providerId="LiveId" clId="{43C0A528-7274-4FD4-974F-1F3081CCE4E1}" dt="2024-03-05T23:43:02.671" v="339" actId="478"/>
          <ac:spMkLst>
            <pc:docMk/>
            <pc:sldMk cId="0" sldId="257"/>
            <ac:spMk id="3" creationId="{0A14F0F6-8EEC-237A-5E57-6F990F97ECD8}"/>
          </ac:spMkLst>
        </pc:spChg>
        <pc:spChg chg="add mod ord">
          <ac:chgData name="Kyle Hollands" userId="e5349b4e7fccdf84" providerId="LiveId" clId="{43C0A528-7274-4FD4-974F-1F3081CCE4E1}" dt="2024-03-06T00:26:40.076" v="4628" actId="167"/>
          <ac:spMkLst>
            <pc:docMk/>
            <pc:sldMk cId="0" sldId="257"/>
            <ac:spMk id="4" creationId="{64A67C96-7023-6E24-94D1-0F6FE2085FE5}"/>
          </ac:spMkLst>
        </pc:spChg>
        <pc:spChg chg="add mod">
          <ac:chgData name="Kyle Hollands" userId="e5349b4e7fccdf84" providerId="LiveId" clId="{43C0A528-7274-4FD4-974F-1F3081CCE4E1}" dt="2024-03-06T00:27:11.143" v="4633" actId="1076"/>
          <ac:spMkLst>
            <pc:docMk/>
            <pc:sldMk cId="0" sldId="257"/>
            <ac:spMk id="5" creationId="{B49C0F26-6DF4-73DD-DBD0-796E86AB0382}"/>
          </ac:spMkLst>
        </pc:spChg>
        <pc:spChg chg="add mod">
          <ac:chgData name="Kyle Hollands" userId="e5349b4e7fccdf84" providerId="LiveId" clId="{43C0A528-7274-4FD4-974F-1F3081CCE4E1}" dt="2024-03-06T00:27:28.562" v="4640" actId="14100"/>
          <ac:spMkLst>
            <pc:docMk/>
            <pc:sldMk cId="0" sldId="257"/>
            <ac:spMk id="8" creationId="{B8CAFA39-A061-F025-FA31-CF490177CB66}"/>
          </ac:spMkLst>
        </pc:spChg>
        <pc:spChg chg="add mod">
          <ac:chgData name="Kyle Hollands" userId="e5349b4e7fccdf84" providerId="LiveId" clId="{43C0A528-7274-4FD4-974F-1F3081CCE4E1}" dt="2024-03-05T23:57:54.472" v="1929"/>
          <ac:spMkLst>
            <pc:docMk/>
            <pc:sldMk cId="0" sldId="257"/>
            <ac:spMk id="9" creationId="{D3167185-669A-C4DB-D81B-55D83967266A}"/>
          </ac:spMkLst>
        </pc:spChg>
        <pc:spChg chg="add mod ord">
          <ac:chgData name="Kyle Hollands" userId="e5349b4e7fccdf84" providerId="LiveId" clId="{43C0A528-7274-4FD4-974F-1F3081CCE4E1}" dt="2024-03-06T00:37:33.399" v="4644" actId="14100"/>
          <ac:spMkLst>
            <pc:docMk/>
            <pc:sldMk cId="0" sldId="257"/>
            <ac:spMk id="10" creationId="{AD7A5206-6C8F-C066-7182-AF412BB57D90}"/>
          </ac:spMkLst>
        </pc:spChg>
        <pc:spChg chg="add del mod">
          <ac:chgData name="Kyle Hollands" userId="e5349b4e7fccdf84" providerId="LiveId" clId="{43C0A528-7274-4FD4-974F-1F3081CCE4E1}" dt="2024-03-06T00:02:43.866" v="2165" actId="478"/>
          <ac:spMkLst>
            <pc:docMk/>
            <pc:sldMk cId="0" sldId="257"/>
            <ac:spMk id="11" creationId="{9240C665-2925-3072-8BE1-522C9A7BA0A8}"/>
          </ac:spMkLst>
        </pc:spChg>
        <pc:spChg chg="add mod">
          <ac:chgData name="Kyle Hollands" userId="e5349b4e7fccdf84" providerId="LiveId" clId="{43C0A528-7274-4FD4-974F-1F3081CCE4E1}" dt="2024-03-06T00:05:08.866" v="2574" actId="20577"/>
          <ac:spMkLst>
            <pc:docMk/>
            <pc:sldMk cId="0" sldId="257"/>
            <ac:spMk id="14" creationId="{F203566B-DBDB-61D6-A90E-2AADA687968C}"/>
          </ac:spMkLst>
        </pc:spChg>
        <pc:spChg chg="add mod">
          <ac:chgData name="Kyle Hollands" userId="e5349b4e7fccdf84" providerId="LiveId" clId="{43C0A528-7274-4FD4-974F-1F3081CCE4E1}" dt="2024-03-06T00:10:20.402" v="2753" actId="113"/>
          <ac:spMkLst>
            <pc:docMk/>
            <pc:sldMk cId="0" sldId="257"/>
            <ac:spMk id="15" creationId="{73F65648-A694-EA91-0D75-7DE609280F92}"/>
          </ac:spMkLst>
        </pc:spChg>
        <pc:spChg chg="add del mod">
          <ac:chgData name="Kyle Hollands" userId="e5349b4e7fccdf84" providerId="LiveId" clId="{43C0A528-7274-4FD4-974F-1F3081CCE4E1}" dt="2024-03-06T00:27:38.525" v="4643" actId="478"/>
          <ac:spMkLst>
            <pc:docMk/>
            <pc:sldMk cId="0" sldId="257"/>
            <ac:spMk id="17" creationId="{4CC14080-E106-D47E-365D-DA02AA1403AF}"/>
          </ac:spMkLst>
        </pc:spChg>
        <pc:spChg chg="del mod">
          <ac:chgData name="Kyle Hollands" userId="e5349b4e7fccdf84" providerId="LiveId" clId="{43C0A528-7274-4FD4-974F-1F3081CCE4E1}" dt="2024-03-05T23:37:01.504" v="87" actId="478"/>
          <ac:spMkLst>
            <pc:docMk/>
            <pc:sldMk cId="0" sldId="257"/>
            <ac:spMk id="420" creationId="{00000000-0000-0000-0000-000000000000}"/>
          </ac:spMkLst>
        </pc:spChg>
        <pc:spChg chg="del">
          <ac:chgData name="Kyle Hollands" userId="e5349b4e7fccdf84" providerId="LiveId" clId="{43C0A528-7274-4FD4-974F-1F3081CCE4E1}" dt="2024-03-05T23:37:02.359" v="88" actId="478"/>
          <ac:spMkLst>
            <pc:docMk/>
            <pc:sldMk cId="0" sldId="257"/>
            <ac:spMk id="421" creationId="{00000000-0000-0000-0000-000000000000}"/>
          </ac:spMkLst>
        </pc:spChg>
        <pc:spChg chg="del mod">
          <ac:chgData name="Kyle Hollands" userId="e5349b4e7fccdf84" providerId="LiveId" clId="{43C0A528-7274-4FD4-974F-1F3081CCE4E1}" dt="2024-03-06T00:00:54.355" v="2155" actId="931"/>
          <ac:spMkLst>
            <pc:docMk/>
            <pc:sldMk cId="0" sldId="257"/>
            <ac:spMk id="422" creationId="{00000000-0000-0000-0000-000000000000}"/>
          </ac:spMkLst>
        </pc:spChg>
        <pc:spChg chg="del mod">
          <ac:chgData name="Kyle Hollands" userId="e5349b4e7fccdf84" providerId="LiveId" clId="{43C0A528-7274-4FD4-974F-1F3081CCE4E1}" dt="2024-03-06T00:01:18.363" v="2164" actId="478"/>
          <ac:spMkLst>
            <pc:docMk/>
            <pc:sldMk cId="0" sldId="257"/>
            <ac:spMk id="423" creationId="{00000000-0000-0000-0000-000000000000}"/>
          </ac:spMkLst>
        </pc:spChg>
        <pc:spChg chg="mod">
          <ac:chgData name="Kyle Hollands" userId="e5349b4e7fccdf84" providerId="LiveId" clId="{43C0A528-7274-4FD4-974F-1F3081CCE4E1}" dt="2024-03-06T00:08:56.794" v="2684" actId="20577"/>
          <ac:spMkLst>
            <pc:docMk/>
            <pc:sldMk cId="0" sldId="257"/>
            <ac:spMk id="425" creationId="{00000000-0000-0000-0000-000000000000}"/>
          </ac:spMkLst>
        </pc:spChg>
        <pc:spChg chg="mod">
          <ac:chgData name="Kyle Hollands" userId="e5349b4e7fccdf84" providerId="LiveId" clId="{43C0A528-7274-4FD4-974F-1F3081CCE4E1}" dt="2024-03-06T00:09:47.525" v="2686"/>
          <ac:spMkLst>
            <pc:docMk/>
            <pc:sldMk cId="0" sldId="257"/>
            <ac:spMk id="426" creationId="{00000000-0000-0000-0000-000000000000}"/>
          </ac:spMkLst>
        </pc:spChg>
        <pc:grpChg chg="mod">
          <ac:chgData name="Kyle Hollands" userId="e5349b4e7fccdf84" providerId="LiveId" clId="{43C0A528-7274-4FD4-974F-1F3081CCE4E1}" dt="2024-03-06T00:05:51.480" v="2577" actId="14100"/>
          <ac:grpSpMkLst>
            <pc:docMk/>
            <pc:sldMk cId="0" sldId="257"/>
            <ac:grpSpMk id="424" creationId="{00000000-0000-0000-0000-000000000000}"/>
          </ac:grpSpMkLst>
        </pc:grpChg>
        <pc:picChg chg="add del mod">
          <ac:chgData name="Kyle Hollands" userId="e5349b4e7fccdf84" providerId="LiveId" clId="{43C0A528-7274-4FD4-974F-1F3081CCE4E1}" dt="2024-03-06T00:27:32.714" v="4642" actId="478"/>
          <ac:picMkLst>
            <pc:docMk/>
            <pc:sldMk cId="0" sldId="257"/>
            <ac:picMk id="13" creationId="{37B7CCC4-0B2D-72D2-F6F8-B7D56E4E0299}"/>
          </ac:picMkLst>
        </pc:picChg>
        <pc:cxnChg chg="add mod">
          <ac:chgData name="Kyle Hollands" userId="e5349b4e7fccdf84" providerId="LiveId" clId="{43C0A528-7274-4FD4-974F-1F3081CCE4E1}" dt="2024-03-06T00:27:08.679" v="4632" actId="1076"/>
          <ac:cxnSpMkLst>
            <pc:docMk/>
            <pc:sldMk cId="0" sldId="257"/>
            <ac:cxnSpMk id="6" creationId="{DFA5A037-2D50-9940-13DF-4C2E0E8E3890}"/>
          </ac:cxnSpMkLst>
        </pc:cxnChg>
        <pc:cxnChg chg="add mod">
          <ac:chgData name="Kyle Hollands" userId="e5349b4e7fccdf84" providerId="LiveId" clId="{43C0A528-7274-4FD4-974F-1F3081CCE4E1}" dt="2024-03-06T00:27:13.582" v="4634" actId="1076"/>
          <ac:cxnSpMkLst>
            <pc:docMk/>
            <pc:sldMk cId="0" sldId="257"/>
            <ac:cxnSpMk id="7" creationId="{5E33FC01-7D2A-6BC0-AB32-C276B2FECA8E}"/>
          </ac:cxnSpMkLst>
        </pc:cxnChg>
      </pc:sldChg>
      <pc:sldChg chg="del">
        <pc:chgData name="Kyle Hollands" userId="e5349b4e7fccdf84" providerId="LiveId" clId="{43C0A528-7274-4FD4-974F-1F3081CCE4E1}" dt="2024-03-05T23:23:53.336" v="0" actId="47"/>
        <pc:sldMkLst>
          <pc:docMk/>
          <pc:sldMk cId="0" sldId="258"/>
        </pc:sldMkLst>
      </pc:sldChg>
      <pc:sldChg chg="del">
        <pc:chgData name="Kyle Hollands" userId="e5349b4e7fccdf84" providerId="LiveId" clId="{43C0A528-7274-4FD4-974F-1F3081CCE4E1}" dt="2024-03-05T23:23:53.336" v="0" actId="47"/>
        <pc:sldMkLst>
          <pc:docMk/>
          <pc:sldMk cId="0" sldId="259"/>
        </pc:sldMkLst>
      </pc:sldChg>
      <pc:sldChg chg="del">
        <pc:chgData name="Kyle Hollands" userId="e5349b4e7fccdf84" providerId="LiveId" clId="{43C0A528-7274-4FD4-974F-1F3081CCE4E1}" dt="2024-03-05T23:23:53.336" v="0" actId="47"/>
        <pc:sldMkLst>
          <pc:docMk/>
          <pc:sldMk cId="0" sldId="260"/>
        </pc:sldMkLst>
      </pc:sldChg>
      <pc:sldChg chg="del">
        <pc:chgData name="Kyle Hollands" userId="e5349b4e7fccdf84" providerId="LiveId" clId="{43C0A528-7274-4FD4-974F-1F3081CCE4E1}" dt="2024-03-05T23:23:53.336" v="0" actId="47"/>
        <pc:sldMkLst>
          <pc:docMk/>
          <pc:sldMk cId="0" sldId="261"/>
        </pc:sldMkLst>
      </pc:sldChg>
      <pc:sldChg chg="del">
        <pc:chgData name="Kyle Hollands" userId="e5349b4e7fccdf84" providerId="LiveId" clId="{43C0A528-7274-4FD4-974F-1F3081CCE4E1}" dt="2024-03-05T23:23:53.336" v="0" actId="47"/>
        <pc:sldMkLst>
          <pc:docMk/>
          <pc:sldMk cId="0" sldId="262"/>
        </pc:sldMkLst>
      </pc:sldChg>
      <pc:sldMasterChg chg="modSldLayout">
        <pc:chgData name="Kyle Hollands" userId="e5349b4e7fccdf84" providerId="LiveId" clId="{43C0A528-7274-4FD4-974F-1F3081CCE4E1}" dt="2024-03-05T23:37:04.249" v="98" actId="27636"/>
        <pc:sldMasterMkLst>
          <pc:docMk/>
          <pc:sldMasterMk cId="0" sldId="2147483661"/>
        </pc:sldMasterMkLst>
        <pc:sldLayoutChg chg="modSp mod">
          <pc:chgData name="Kyle Hollands" userId="e5349b4e7fccdf84" providerId="LiveId" clId="{43C0A528-7274-4FD4-974F-1F3081CCE4E1}" dt="2024-03-05T23:37:04.159" v="91" actId="27636"/>
          <pc:sldLayoutMkLst>
            <pc:docMk/>
            <pc:sldMasterMk cId="0" sldId="2147483661"/>
            <pc:sldLayoutMk cId="0" sldId="2147483648"/>
          </pc:sldLayoutMkLst>
          <pc:spChg chg="mod">
            <ac:chgData name="Kyle Hollands" userId="e5349b4e7fccdf84" providerId="LiveId" clId="{43C0A528-7274-4FD4-974F-1F3081CCE4E1}" dt="2024-03-05T23:37:04.159" v="91" actId="27636"/>
            <ac:spMkLst>
              <pc:docMk/>
              <pc:sldMasterMk cId="0" sldId="2147483661"/>
              <pc:sldLayoutMk cId="0" sldId="2147483648"/>
              <ac:spMk id="64" creationId="{00000000-0000-0000-0000-000000000000}"/>
            </ac:spMkLst>
          </pc:spChg>
        </pc:sldLayoutChg>
        <pc:sldLayoutChg chg="modSp mod">
          <pc:chgData name="Kyle Hollands" userId="e5349b4e7fccdf84" providerId="LiveId" clId="{43C0A528-7274-4FD4-974F-1F3081CCE4E1}" dt="2024-03-05T23:37:04.200" v="95" actId="27636"/>
          <pc:sldLayoutMkLst>
            <pc:docMk/>
            <pc:sldMasterMk cId="0" sldId="2147483661"/>
            <pc:sldLayoutMk cId="0" sldId="2147483649"/>
          </pc:sldLayoutMkLst>
          <pc:spChg chg="mod">
            <ac:chgData name="Kyle Hollands" userId="e5349b4e7fccdf84" providerId="LiveId" clId="{43C0A528-7274-4FD4-974F-1F3081CCE4E1}" dt="2024-03-05T23:37:04.184" v="93" actId="27636"/>
            <ac:spMkLst>
              <pc:docMk/>
              <pc:sldMasterMk cId="0" sldId="2147483661"/>
              <pc:sldLayoutMk cId="0" sldId="2147483649"/>
              <ac:spMk id="80" creationId="{00000000-0000-0000-0000-000000000000}"/>
            </ac:spMkLst>
          </pc:spChg>
          <pc:spChg chg="mod">
            <ac:chgData name="Kyle Hollands" userId="e5349b4e7fccdf84" providerId="LiveId" clId="{43C0A528-7274-4FD4-974F-1F3081CCE4E1}" dt="2024-03-05T23:37:04.177" v="92" actId="27636"/>
            <ac:spMkLst>
              <pc:docMk/>
              <pc:sldMasterMk cId="0" sldId="2147483661"/>
              <pc:sldLayoutMk cId="0" sldId="2147483649"/>
              <ac:spMk id="107" creationId="{00000000-0000-0000-0000-000000000000}"/>
            </ac:spMkLst>
          </pc:spChg>
          <pc:spChg chg="mod">
            <ac:chgData name="Kyle Hollands" userId="e5349b4e7fccdf84" providerId="LiveId" clId="{43C0A528-7274-4FD4-974F-1F3081CCE4E1}" dt="2024-03-05T23:37:04.200" v="95" actId="27636"/>
            <ac:spMkLst>
              <pc:docMk/>
              <pc:sldMasterMk cId="0" sldId="2147483661"/>
              <pc:sldLayoutMk cId="0" sldId="2147483649"/>
              <ac:spMk id="115" creationId="{00000000-0000-0000-0000-000000000000}"/>
            </ac:spMkLst>
          </pc:spChg>
          <pc:spChg chg="mod">
            <ac:chgData name="Kyle Hollands" userId="e5349b4e7fccdf84" providerId="LiveId" clId="{43C0A528-7274-4FD4-974F-1F3081CCE4E1}" dt="2024-03-05T23:37:04.192" v="94" actId="27636"/>
            <ac:spMkLst>
              <pc:docMk/>
              <pc:sldMasterMk cId="0" sldId="2147483661"/>
              <pc:sldLayoutMk cId="0" sldId="2147483649"/>
              <ac:spMk id="116" creationId="{00000000-0000-0000-0000-000000000000}"/>
            </ac:spMkLst>
          </pc:spChg>
        </pc:sldLayoutChg>
        <pc:sldLayoutChg chg="modSp mod">
          <pc:chgData name="Kyle Hollands" userId="e5349b4e7fccdf84" providerId="LiveId" clId="{43C0A528-7274-4FD4-974F-1F3081CCE4E1}" dt="2024-03-05T23:37:04.227" v="97" actId="27636"/>
          <pc:sldLayoutMkLst>
            <pc:docMk/>
            <pc:sldMasterMk cId="0" sldId="2147483661"/>
            <pc:sldLayoutMk cId="0" sldId="2147483650"/>
          </pc:sldLayoutMkLst>
          <pc:spChg chg="mod">
            <ac:chgData name="Kyle Hollands" userId="e5349b4e7fccdf84" providerId="LiveId" clId="{43C0A528-7274-4FD4-974F-1F3081CCE4E1}" dt="2024-03-05T23:37:04.227" v="97" actId="27636"/>
            <ac:spMkLst>
              <pc:docMk/>
              <pc:sldMasterMk cId="0" sldId="2147483661"/>
              <pc:sldLayoutMk cId="0" sldId="2147483650"/>
              <ac:spMk id="153" creationId="{00000000-0000-0000-0000-000000000000}"/>
            </ac:spMkLst>
          </pc:spChg>
          <pc:spChg chg="mod">
            <ac:chgData name="Kyle Hollands" userId="e5349b4e7fccdf84" providerId="LiveId" clId="{43C0A528-7274-4FD4-974F-1F3081CCE4E1}" dt="2024-03-05T23:37:04.218" v="96" actId="27636"/>
            <ac:spMkLst>
              <pc:docMk/>
              <pc:sldMasterMk cId="0" sldId="2147483661"/>
              <pc:sldLayoutMk cId="0" sldId="2147483650"/>
              <ac:spMk id="157" creationId="{00000000-0000-0000-0000-000000000000}"/>
            </ac:spMkLst>
          </pc:spChg>
        </pc:sldLayoutChg>
        <pc:sldLayoutChg chg="modSp mod">
          <pc:chgData name="Kyle Hollands" userId="e5349b4e7fccdf84" providerId="LiveId" clId="{43C0A528-7274-4FD4-974F-1F3081CCE4E1}" dt="2024-03-05T23:37:04.249" v="98" actId="27636"/>
          <pc:sldLayoutMkLst>
            <pc:docMk/>
            <pc:sldMasterMk cId="0" sldId="2147483661"/>
            <pc:sldLayoutMk cId="0" sldId="2147483651"/>
          </pc:sldLayoutMkLst>
          <pc:spChg chg="mod">
            <ac:chgData name="Kyle Hollands" userId="e5349b4e7fccdf84" providerId="LiveId" clId="{43C0A528-7274-4FD4-974F-1F3081CCE4E1}" dt="2024-03-05T23:37:04.249" v="98" actId="27636"/>
            <ac:spMkLst>
              <pc:docMk/>
              <pc:sldMasterMk cId="0" sldId="2147483661"/>
              <pc:sldLayoutMk cId="0" sldId="2147483651"/>
              <ac:spMk id="184" creationId="{00000000-0000-0000-0000-000000000000}"/>
            </ac:spMkLst>
          </pc:spChg>
        </pc:sldLayoutChg>
      </pc:sldMasterChg>
      <pc:sldMasterChg chg="delSldLayout">
        <pc:chgData name="Kyle Hollands" userId="e5349b4e7fccdf84" providerId="LiveId" clId="{43C0A528-7274-4FD4-974F-1F3081CCE4E1}" dt="2024-03-05T23:23:56.212" v="1" actId="47"/>
        <pc:sldMasterMkLst>
          <pc:docMk/>
          <pc:sldMasterMk cId="0" sldId="2147483662"/>
        </pc:sldMasterMkLst>
        <pc:sldLayoutChg chg="del">
          <pc:chgData name="Kyle Hollands" userId="e5349b4e7fccdf84" providerId="LiveId" clId="{43C0A528-7274-4FD4-974F-1F3081CCE4E1}" dt="2024-03-05T23:23:53.336" v="0" actId="47"/>
          <pc:sldLayoutMkLst>
            <pc:docMk/>
            <pc:sldMasterMk cId="0" sldId="2147483662"/>
            <pc:sldLayoutMk cId="0" sldId="2147483655"/>
          </pc:sldLayoutMkLst>
        </pc:sldLayoutChg>
        <pc:sldLayoutChg chg="del">
          <pc:chgData name="Kyle Hollands" userId="e5349b4e7fccdf84" providerId="LiveId" clId="{43C0A528-7274-4FD4-974F-1F3081CCE4E1}" dt="2024-03-05T23:23:53.336" v="0" actId="47"/>
          <pc:sldLayoutMkLst>
            <pc:docMk/>
            <pc:sldMasterMk cId="0" sldId="2147483662"/>
            <pc:sldLayoutMk cId="0" sldId="2147483656"/>
          </pc:sldLayoutMkLst>
        </pc:sldLayoutChg>
        <pc:sldLayoutChg chg="del">
          <pc:chgData name="Kyle Hollands" userId="e5349b4e7fccdf84" providerId="LiveId" clId="{43C0A528-7274-4FD4-974F-1F3081CCE4E1}" dt="2024-03-05T23:23:53.336" v="0" actId="47"/>
          <pc:sldLayoutMkLst>
            <pc:docMk/>
            <pc:sldMasterMk cId="0" sldId="2147483662"/>
            <pc:sldLayoutMk cId="0" sldId="2147483657"/>
          </pc:sldLayoutMkLst>
        </pc:sldLayoutChg>
        <pc:sldLayoutChg chg="del">
          <pc:chgData name="Kyle Hollands" userId="e5349b4e7fccdf84" providerId="LiveId" clId="{43C0A528-7274-4FD4-974F-1F3081CCE4E1}" dt="2024-03-05T23:23:56.212" v="1" actId="47"/>
          <pc:sldLayoutMkLst>
            <pc:docMk/>
            <pc:sldMasterMk cId="0" sldId="2147483662"/>
            <pc:sldLayoutMk cId="0" sldId="2147483658"/>
          </pc:sldLayoutMkLst>
        </pc:sldLayoutChg>
        <pc:sldLayoutChg chg="del">
          <pc:chgData name="Kyle Hollands" userId="e5349b4e7fccdf84" providerId="LiveId" clId="{43C0A528-7274-4FD4-974F-1F3081CCE4E1}" dt="2024-03-05T23:23:53.336" v="0" actId="47"/>
          <pc:sldLayoutMkLst>
            <pc:docMk/>
            <pc:sldMasterMk cId="0" sldId="2147483662"/>
            <pc:sldLayoutMk cId="0" sldId="2147483659"/>
          </pc:sldLayoutMkLst>
        </pc:sldLayoutChg>
        <pc:sldLayoutChg chg="del">
          <pc:chgData name="Kyle Hollands" userId="e5349b4e7fccdf84" providerId="LiveId" clId="{43C0A528-7274-4FD4-974F-1F3081CCE4E1}" dt="2024-03-05T23:23:53.336" v="0" actId="47"/>
          <pc:sldLayoutMkLst>
            <pc:docMk/>
            <pc:sldMasterMk cId="0" sldId="2147483662"/>
            <pc:sldLayoutMk cId="0" sldId="2147483660"/>
          </pc:sldLayoutMkLst>
        </pc:sldLayoutChg>
      </pc:sldMasterChg>
    </pc:docChg>
  </pc:docChgLst>
</pc:chgInfo>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10" name="Google Shape;160;p8">
            <a:extLst>
              <a:ext uri="{FF2B5EF4-FFF2-40B4-BE49-F238E27FC236}">
                <a16:creationId xmlns:a16="http://schemas.microsoft.com/office/drawing/2014/main" id="{AD7A5206-6C8F-C066-7182-AF412BB57D90}"/>
              </a:ext>
            </a:extLst>
          </p:cNvPr>
          <p:cNvSpPr txBox="1"/>
          <p:nvPr/>
        </p:nvSpPr>
        <p:spPr>
          <a:xfrm>
            <a:off x="3548743" y="3324161"/>
            <a:ext cx="4034801" cy="3827753"/>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dirty="0">
                <a:solidFill>
                  <a:schemeClr val="accent2"/>
                </a:solidFill>
                <a:latin typeface="Google Sans"/>
                <a:ea typeface="Google Sans"/>
                <a:cs typeface="Google Sans"/>
                <a:sym typeface="Google Sans"/>
              </a:rPr>
              <a:t>A/B Test Steps Conducted: </a:t>
            </a:r>
          </a:p>
          <a:p>
            <a:pPr marL="228600" lvl="0" indent="-228600" algn="l" rtl="0">
              <a:lnSpc>
                <a:spcPct val="150000"/>
              </a:lnSpc>
              <a:spcBef>
                <a:spcPts val="0"/>
              </a:spcBef>
              <a:spcAft>
                <a:spcPts val="0"/>
              </a:spcAft>
              <a:buAutoNum type="arabicPeriod"/>
            </a:pPr>
            <a:r>
              <a:rPr lang="en" sz="1100" dirty="0">
                <a:solidFill>
                  <a:schemeClr val="accent2"/>
                </a:solidFill>
                <a:latin typeface="Google Sans"/>
                <a:ea typeface="Google Sans"/>
                <a:cs typeface="Google Sans"/>
                <a:sym typeface="Google Sans"/>
              </a:rPr>
              <a:t>Collected sample data from an experiment where customers are randomly selected and divided into two groups; customers who are required to pay with credit card, and customers required to pay with cash.</a:t>
            </a:r>
          </a:p>
          <a:p>
            <a:pPr marL="228600" lvl="0" indent="-228600" algn="l" rtl="0">
              <a:lnSpc>
                <a:spcPct val="150000"/>
              </a:lnSpc>
              <a:spcBef>
                <a:spcPts val="0"/>
              </a:spcBef>
              <a:spcAft>
                <a:spcPts val="0"/>
              </a:spcAft>
              <a:buAutoNum type="arabicPeriod"/>
            </a:pPr>
            <a:r>
              <a:rPr lang="en" sz="1100" dirty="0">
                <a:solidFill>
                  <a:schemeClr val="accent2"/>
                </a:solidFill>
                <a:latin typeface="Google Sans"/>
                <a:ea typeface="Google Sans"/>
                <a:cs typeface="Google Sans"/>
                <a:sym typeface="Google Sans"/>
              </a:rPr>
              <a:t>Computed descriptive statistics to understand the average fare amount paid by each payment type.</a:t>
            </a:r>
          </a:p>
          <a:p>
            <a:pPr marL="228600" lvl="0" indent="-228600" algn="l" rtl="0">
              <a:lnSpc>
                <a:spcPct val="150000"/>
              </a:lnSpc>
              <a:spcBef>
                <a:spcPts val="0"/>
              </a:spcBef>
              <a:spcAft>
                <a:spcPts val="0"/>
              </a:spcAft>
              <a:buAutoNum type="arabicPeriod"/>
            </a:pPr>
            <a:r>
              <a:rPr lang="en" sz="1100" dirty="0">
                <a:solidFill>
                  <a:schemeClr val="accent2"/>
                </a:solidFill>
                <a:latin typeface="Google Sans"/>
                <a:ea typeface="Google Sans"/>
                <a:cs typeface="Google Sans"/>
                <a:sym typeface="Google Sans"/>
              </a:rPr>
              <a:t>Conducted a two-sample T-Test to determine if the difference in fare amounts paid by each group is statistically significant.</a:t>
            </a:r>
          </a:p>
          <a:p>
            <a:pPr lvl="0" algn="l" rtl="0">
              <a:lnSpc>
                <a:spcPct val="150000"/>
              </a:lnSpc>
              <a:spcBef>
                <a:spcPts val="0"/>
              </a:spcBef>
              <a:spcAft>
                <a:spcPts val="0"/>
              </a:spcAft>
            </a:pPr>
            <a:r>
              <a:rPr lang="en" sz="1100" b="1" dirty="0">
                <a:solidFill>
                  <a:schemeClr val="accent2"/>
                </a:solidFill>
                <a:latin typeface="Google Sans"/>
                <a:ea typeface="Google Sans"/>
                <a:cs typeface="Google Sans"/>
                <a:sym typeface="Google Sans"/>
              </a:rPr>
              <a:t>A/B Test Results:</a:t>
            </a:r>
          </a:p>
          <a:p>
            <a:pPr lvl="0" algn="l" rtl="0">
              <a:lnSpc>
                <a:spcPct val="150000"/>
              </a:lnSpc>
              <a:spcBef>
                <a:spcPts val="0"/>
              </a:spcBef>
              <a:spcAft>
                <a:spcPts val="0"/>
              </a:spcAft>
            </a:pPr>
            <a:r>
              <a:rPr lang="en" sz="1100" dirty="0">
                <a:solidFill>
                  <a:schemeClr val="accent2"/>
                </a:solidFill>
                <a:latin typeface="Google Sans"/>
                <a:ea typeface="Google Sans"/>
                <a:cs typeface="Google Sans"/>
                <a:sym typeface="Google Sans"/>
              </a:rPr>
              <a:t>There is a statistically significant difference in the average fare amount paid by those using credit card and cash. Those that paid with credit card, on average, paid higher total fares.</a:t>
            </a:r>
          </a:p>
          <a:p>
            <a:pPr lvl="0" algn="l" rtl="0">
              <a:lnSpc>
                <a:spcPct val="150000"/>
              </a:lnSpc>
              <a:spcBef>
                <a:spcPts val="0"/>
              </a:spcBef>
              <a:spcAft>
                <a:spcPts val="0"/>
              </a:spcAft>
            </a:pPr>
            <a:endParaRPr lang="en" sz="1100" dirty="0">
              <a:solidFill>
                <a:schemeClr val="accent2"/>
              </a:solidFill>
              <a:latin typeface="Google Sans"/>
              <a:ea typeface="Google Sans"/>
              <a:cs typeface="Google Sans"/>
              <a:sym typeface="Google Sans"/>
            </a:endParaRPr>
          </a:p>
        </p:txBody>
      </p:sp>
      <p:sp>
        <p:nvSpPr>
          <p:cNvPr id="4" name="Google Shape;160;p8">
            <a:extLst>
              <a:ext uri="{FF2B5EF4-FFF2-40B4-BE49-F238E27FC236}">
                <a16:creationId xmlns:a16="http://schemas.microsoft.com/office/drawing/2014/main" id="{64A67C96-7023-6E24-94D1-0F6FE2085FE5}"/>
              </a:ext>
            </a:extLst>
          </p:cNvPr>
          <p:cNvSpPr txBox="1"/>
          <p:nvPr/>
        </p:nvSpPr>
        <p:spPr>
          <a:xfrm>
            <a:off x="188699" y="3875315"/>
            <a:ext cx="3070540" cy="1796408"/>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dirty="0">
                <a:solidFill>
                  <a:schemeClr val="accent2"/>
                </a:solidFill>
                <a:latin typeface="Google Sans"/>
                <a:ea typeface="Google Sans"/>
                <a:cs typeface="Google Sans"/>
                <a:sym typeface="Google Sans"/>
              </a:rPr>
              <a:t>Overview: </a:t>
            </a:r>
            <a:r>
              <a:rPr lang="en-US" sz="1100" dirty="0">
                <a:solidFill>
                  <a:schemeClr val="accent2"/>
                </a:solidFill>
                <a:latin typeface="Google Sans"/>
                <a:ea typeface="Google Sans"/>
                <a:cs typeface="Google Sans"/>
                <a:sym typeface="Google Sans"/>
              </a:rPr>
              <a:t>The overall goal of this project is to predict taxi fares prior to the ride. At this stage, the task is to determine ways to generate more revenue for New York City taxi drivers, and examines the relationship (if any) between payment type and fare amount.</a:t>
            </a:r>
            <a:endParaRPr lang="en" sz="1100" dirty="0">
              <a:solidFill>
                <a:schemeClr val="accent2"/>
              </a:solidFill>
              <a:latin typeface="Google Sans"/>
              <a:ea typeface="Google Sans"/>
              <a:cs typeface="Google Sans"/>
              <a:sym typeface="Google Sans"/>
            </a:endParaRPr>
          </a:p>
        </p:txBody>
      </p:sp>
      <p:grpSp>
        <p:nvGrpSpPr>
          <p:cNvPr id="424" name="Google Shape;424;p17"/>
          <p:cNvGrpSpPr/>
          <p:nvPr/>
        </p:nvGrpSpPr>
        <p:grpSpPr>
          <a:xfrm>
            <a:off x="188699" y="174171"/>
            <a:ext cx="7394845" cy="1262254"/>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b="1" dirty="0">
                  <a:latin typeface="Google Sans SemiBold"/>
                  <a:ea typeface="Google Sans SemiBold"/>
                  <a:cs typeface="Google Sans SemiBold"/>
                  <a:sym typeface="Google Sans SemiBold"/>
                </a:rPr>
                <a:t>Statistical Review and A/B Testing for the New York City TLC Project</a:t>
              </a:r>
              <a:endParaRPr sz="1900" dirty="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859804"/>
              <a:ext cx="5190000" cy="227606"/>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sz="1400" dirty="0">
                  <a:latin typeface="Roboto"/>
                  <a:ea typeface="Roboto"/>
                  <a:cs typeface="Roboto"/>
                  <a:sym typeface="Roboto"/>
                </a:rPr>
                <a:t>Executive Summary Report</a:t>
              </a:r>
            </a:p>
          </p:txBody>
        </p:sp>
      </p:grpSp>
      <p:sp>
        <p:nvSpPr>
          <p:cNvPr id="2" name="Google Shape;420;p17">
            <a:extLst>
              <a:ext uri="{FF2B5EF4-FFF2-40B4-BE49-F238E27FC236}">
                <a16:creationId xmlns:a16="http://schemas.microsoft.com/office/drawing/2014/main" id="{8359549B-F3B9-CD13-B883-AB2BBBEDC1AE}"/>
              </a:ext>
            </a:extLst>
          </p:cNvPr>
          <p:cNvSpPr txBox="1"/>
          <p:nvPr/>
        </p:nvSpPr>
        <p:spPr>
          <a:xfrm>
            <a:off x="188700" y="1533300"/>
            <a:ext cx="7395000" cy="1122814"/>
          </a:xfrm>
          <a:prstGeom prst="rect">
            <a:avLst/>
          </a:prstGeom>
          <a:noFill/>
          <a:ln>
            <a:noFill/>
          </a:ln>
        </p:spPr>
        <p:txBody>
          <a:bodyPr spcFirstLastPara="1" wrap="square" lIns="91425" tIns="91425" rIns="91425" bIns="91425" anchor="t" anchorCtr="0">
            <a:noAutofit/>
          </a:bodyPr>
          <a:lstStyle/>
          <a:p>
            <a:pPr lvl="0">
              <a:lnSpc>
                <a:spcPct val="115000"/>
              </a:lnSpc>
              <a:buSzPts val="1100"/>
            </a:pPr>
            <a:r>
              <a:rPr lang="en-US" sz="1200" dirty="0">
                <a:solidFill>
                  <a:schemeClr val="dk2"/>
                </a:solidFill>
                <a:latin typeface="Google Sans"/>
                <a:ea typeface="Google Sans"/>
                <a:cs typeface="Google Sans"/>
                <a:sym typeface="Google Sans"/>
              </a:rPr>
              <a:t>The New York City Taxi &amp; Limousine Commission has collaborated with </a:t>
            </a:r>
            <a:r>
              <a:rPr lang="en-US" sz="1200" dirty="0" err="1">
                <a:solidFill>
                  <a:schemeClr val="dk2"/>
                </a:solidFill>
                <a:latin typeface="Google Sans"/>
                <a:ea typeface="Google Sans"/>
                <a:cs typeface="Google Sans"/>
                <a:sym typeface="Google Sans"/>
              </a:rPr>
              <a:t>Automatidata</a:t>
            </a:r>
            <a:r>
              <a:rPr lang="en-US" sz="1200" dirty="0">
                <a:solidFill>
                  <a:schemeClr val="dk2"/>
                </a:solidFill>
                <a:latin typeface="Google Sans"/>
                <a:ea typeface="Google Sans"/>
                <a:cs typeface="Google Sans"/>
                <a:sym typeface="Google Sans"/>
              </a:rPr>
              <a:t> to create a regression model that can predict the fares of taxi rides accurately. This project focuses on determining if there is a notable difference between the average fare paid by a passenger using a Credit Card or Cash for the ride.</a:t>
            </a:r>
          </a:p>
        </p:txBody>
      </p:sp>
      <p:sp>
        <p:nvSpPr>
          <p:cNvPr id="5" name="Google Shape;160;p8">
            <a:extLst>
              <a:ext uri="{FF2B5EF4-FFF2-40B4-BE49-F238E27FC236}">
                <a16:creationId xmlns:a16="http://schemas.microsoft.com/office/drawing/2014/main" id="{B49C0F26-6DF4-73DD-DBD0-796E86AB0382}"/>
              </a:ext>
            </a:extLst>
          </p:cNvPr>
          <p:cNvSpPr txBox="1"/>
          <p:nvPr/>
        </p:nvSpPr>
        <p:spPr>
          <a:xfrm>
            <a:off x="188699" y="5672071"/>
            <a:ext cx="3070540" cy="1413771"/>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dirty="0">
                <a:solidFill>
                  <a:schemeClr val="accent2"/>
                </a:solidFill>
                <a:latin typeface="Google Sans"/>
                <a:ea typeface="Google Sans"/>
                <a:cs typeface="Google Sans"/>
                <a:sym typeface="Google Sans"/>
              </a:rPr>
              <a:t>The Problem: </a:t>
            </a:r>
            <a:r>
              <a:rPr lang="en" sz="1100" dirty="0">
                <a:solidFill>
                  <a:schemeClr val="accent2"/>
                </a:solidFill>
                <a:latin typeface="Google Sans"/>
                <a:ea typeface="Google Sans"/>
                <a:cs typeface="Google Sans"/>
                <a:sym typeface="Google Sans"/>
              </a:rPr>
              <a:t>Taxi drivers receive a varying amount of tips, the goal of this project is to determine if those that pay by credit card pay, on average, larger total fares than those that pay with cash.</a:t>
            </a:r>
          </a:p>
        </p:txBody>
      </p:sp>
      <p:cxnSp>
        <p:nvCxnSpPr>
          <p:cNvPr id="6" name="Straight Connector 5">
            <a:extLst>
              <a:ext uri="{FF2B5EF4-FFF2-40B4-BE49-F238E27FC236}">
                <a16:creationId xmlns:a16="http://schemas.microsoft.com/office/drawing/2014/main" id="{DFA5A037-2D50-9940-13DF-4C2E0E8E3890}"/>
              </a:ext>
            </a:extLst>
          </p:cNvPr>
          <p:cNvCxnSpPr>
            <a:cxnSpLocks/>
          </p:cNvCxnSpPr>
          <p:nvPr/>
        </p:nvCxnSpPr>
        <p:spPr>
          <a:xfrm>
            <a:off x="287625" y="5607231"/>
            <a:ext cx="2820246"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E33FC01-7D2A-6BC0-AB32-C276B2FECA8E}"/>
              </a:ext>
            </a:extLst>
          </p:cNvPr>
          <p:cNvCxnSpPr>
            <a:cxnSpLocks/>
          </p:cNvCxnSpPr>
          <p:nvPr/>
        </p:nvCxnSpPr>
        <p:spPr>
          <a:xfrm>
            <a:off x="287625" y="7151913"/>
            <a:ext cx="2820246"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Google Shape;160;p8">
            <a:extLst>
              <a:ext uri="{FF2B5EF4-FFF2-40B4-BE49-F238E27FC236}">
                <a16:creationId xmlns:a16="http://schemas.microsoft.com/office/drawing/2014/main" id="{B8CAFA39-A061-F025-FA31-CF490177CB66}"/>
              </a:ext>
            </a:extLst>
          </p:cNvPr>
          <p:cNvSpPr txBox="1"/>
          <p:nvPr/>
        </p:nvSpPr>
        <p:spPr>
          <a:xfrm>
            <a:off x="188699" y="7319516"/>
            <a:ext cx="3070540" cy="193358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dirty="0">
                <a:solidFill>
                  <a:schemeClr val="accent2"/>
                </a:solidFill>
                <a:latin typeface="Google Sans"/>
                <a:ea typeface="Google Sans"/>
                <a:cs typeface="Google Sans"/>
                <a:sym typeface="Google Sans"/>
              </a:rPr>
              <a:t>The Solution: </a:t>
            </a:r>
            <a:r>
              <a:rPr lang="en-US" sz="1100" dirty="0" err="1">
                <a:solidFill>
                  <a:schemeClr val="accent2"/>
                </a:solidFill>
                <a:latin typeface="Google Sans"/>
                <a:ea typeface="Google Sans"/>
                <a:cs typeface="Google Sans"/>
                <a:sym typeface="Google Sans"/>
              </a:rPr>
              <a:t>Autmatidata's</a:t>
            </a:r>
            <a:r>
              <a:rPr lang="en-US" sz="1100" dirty="0">
                <a:solidFill>
                  <a:schemeClr val="accent2"/>
                </a:solidFill>
                <a:latin typeface="Google Sans"/>
                <a:ea typeface="Google Sans"/>
                <a:cs typeface="Google Sans"/>
                <a:sym typeface="Google Sans"/>
              </a:rPr>
              <a:t> team conducted an A/B test to examine the correlation between payment type and fare amount. The test's outcome suggests that taxi drivers can expect to earn higher revenue on average if riders are encouraged to pay with credit card over cash.</a:t>
            </a:r>
            <a:endParaRPr lang="en" sz="1100" dirty="0">
              <a:solidFill>
                <a:schemeClr val="accent2"/>
              </a:solidFill>
              <a:latin typeface="Google Sans"/>
              <a:ea typeface="Google Sans"/>
              <a:cs typeface="Google Sans"/>
              <a:sym typeface="Google Sans"/>
            </a:endParaRPr>
          </a:p>
        </p:txBody>
      </p:sp>
      <p:sp>
        <p:nvSpPr>
          <p:cNvPr id="14" name="Google Shape;160;p8">
            <a:extLst>
              <a:ext uri="{FF2B5EF4-FFF2-40B4-BE49-F238E27FC236}">
                <a16:creationId xmlns:a16="http://schemas.microsoft.com/office/drawing/2014/main" id="{F203566B-DBDB-61D6-A90E-2AADA687968C}"/>
              </a:ext>
            </a:extLst>
          </p:cNvPr>
          <p:cNvSpPr txBox="1"/>
          <p:nvPr/>
        </p:nvSpPr>
        <p:spPr>
          <a:xfrm>
            <a:off x="3259238" y="7686585"/>
            <a:ext cx="4273675" cy="2290171"/>
          </a:xfrm>
          <a:prstGeom prst="rect">
            <a:avLst/>
          </a:prstGeom>
          <a:noFill/>
          <a:ln>
            <a:noFill/>
          </a:ln>
        </p:spPr>
        <p:txBody>
          <a:bodyPr spcFirstLastPara="1" wrap="square" lIns="91425" tIns="91425" rIns="91425" bIns="91425" anchor="t" anchorCtr="0">
            <a:noAutofit/>
          </a:bodyPr>
          <a:lstStyle/>
          <a:p>
            <a:pPr lvl="0" algn="l" rtl="0">
              <a:lnSpc>
                <a:spcPct val="150000"/>
              </a:lnSpc>
              <a:spcBef>
                <a:spcPts val="0"/>
              </a:spcBef>
              <a:spcAft>
                <a:spcPts val="0"/>
              </a:spcAft>
            </a:pPr>
            <a:r>
              <a:rPr lang="en" sz="1100" dirty="0">
                <a:solidFill>
                  <a:schemeClr val="accent2"/>
                </a:solidFill>
                <a:latin typeface="Google Sans"/>
                <a:ea typeface="Google Sans"/>
                <a:cs typeface="Google Sans"/>
                <a:sym typeface="Google Sans"/>
              </a:rPr>
              <a:t>Investigate methods to promote credit card use as the main payment method. This could include:</a:t>
            </a:r>
          </a:p>
          <a:p>
            <a:pPr marL="171450" lvl="0" indent="-171450" algn="l" rtl="0">
              <a:lnSpc>
                <a:spcPct val="150000"/>
              </a:lnSpc>
              <a:spcBef>
                <a:spcPts val="0"/>
              </a:spcBef>
              <a:spcAft>
                <a:spcPts val="0"/>
              </a:spcAft>
              <a:buFont typeface="Arial" panose="020B0604020202020204" pitchFamily="34" charset="0"/>
              <a:buChar char="•"/>
            </a:pPr>
            <a:r>
              <a:rPr lang="en" sz="1100" dirty="0">
                <a:solidFill>
                  <a:schemeClr val="accent2"/>
                </a:solidFill>
                <a:latin typeface="Google Sans"/>
                <a:ea typeface="Google Sans"/>
                <a:cs typeface="Google Sans"/>
                <a:sym typeface="Google Sans"/>
              </a:rPr>
              <a:t>A rewards or points program.</a:t>
            </a:r>
          </a:p>
          <a:p>
            <a:pPr marL="171450" lvl="0" indent="-171450" algn="l" rtl="0">
              <a:lnSpc>
                <a:spcPct val="150000"/>
              </a:lnSpc>
              <a:spcBef>
                <a:spcPts val="0"/>
              </a:spcBef>
              <a:spcAft>
                <a:spcPts val="0"/>
              </a:spcAft>
              <a:buFont typeface="Arial" panose="020B0604020202020204" pitchFamily="34" charset="0"/>
              <a:buChar char="•"/>
            </a:pPr>
            <a:r>
              <a:rPr lang="en" sz="1100" dirty="0">
                <a:solidFill>
                  <a:schemeClr val="accent2"/>
                </a:solidFill>
                <a:latin typeface="Google Sans"/>
                <a:ea typeface="Google Sans"/>
                <a:cs typeface="Google Sans"/>
                <a:sym typeface="Google Sans"/>
              </a:rPr>
              <a:t>Improved and more seamless payment integration.</a:t>
            </a:r>
          </a:p>
          <a:p>
            <a:pPr marL="171450" lvl="0" indent="-171450" algn="l" rtl="0">
              <a:lnSpc>
                <a:spcPct val="150000"/>
              </a:lnSpc>
              <a:spcBef>
                <a:spcPts val="0"/>
              </a:spcBef>
              <a:spcAft>
                <a:spcPts val="0"/>
              </a:spcAft>
              <a:buFont typeface="Arial" panose="020B0604020202020204" pitchFamily="34" charset="0"/>
              <a:buChar char="•"/>
            </a:pPr>
            <a:r>
              <a:rPr lang="en" sz="1100" dirty="0">
                <a:solidFill>
                  <a:schemeClr val="accent2"/>
                </a:solidFill>
                <a:latin typeface="Google Sans"/>
                <a:ea typeface="Google Sans"/>
                <a:cs typeface="Google Sans"/>
                <a:sym typeface="Google Sans"/>
              </a:rPr>
              <a:t>Partnerships and Cross-Promotions.</a:t>
            </a:r>
          </a:p>
          <a:p>
            <a:pPr marL="171450" lvl="0" indent="-171450" algn="l" rtl="0">
              <a:lnSpc>
                <a:spcPct val="150000"/>
              </a:lnSpc>
              <a:spcBef>
                <a:spcPts val="0"/>
              </a:spcBef>
              <a:spcAft>
                <a:spcPts val="0"/>
              </a:spcAft>
              <a:buFont typeface="Arial" panose="020B0604020202020204" pitchFamily="34" charset="0"/>
              <a:buChar char="•"/>
            </a:pPr>
            <a:r>
              <a:rPr lang="en" sz="1100" dirty="0">
                <a:solidFill>
                  <a:schemeClr val="accent2"/>
                </a:solidFill>
                <a:latin typeface="Google Sans"/>
                <a:ea typeface="Google Sans"/>
                <a:cs typeface="Google Sans"/>
                <a:sym typeface="Google Sans"/>
              </a:rPr>
              <a:t>Marketing campaigns to educate riders on why credit cards are the ideal payment method.</a:t>
            </a:r>
          </a:p>
        </p:txBody>
      </p:sp>
      <p:sp>
        <p:nvSpPr>
          <p:cNvPr id="15" name="Google Shape;426;p17">
            <a:extLst>
              <a:ext uri="{FF2B5EF4-FFF2-40B4-BE49-F238E27FC236}">
                <a16:creationId xmlns:a16="http://schemas.microsoft.com/office/drawing/2014/main" id="{73F65648-A694-EA91-0D75-7DE609280F92}"/>
              </a:ext>
            </a:extLst>
          </p:cNvPr>
          <p:cNvSpPr txBox="1"/>
          <p:nvPr/>
        </p:nvSpPr>
        <p:spPr>
          <a:xfrm>
            <a:off x="188699" y="805298"/>
            <a:ext cx="7394845" cy="37248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200"/>
              </a:spcAft>
              <a:buNone/>
            </a:pPr>
            <a:r>
              <a:rPr lang="en" sz="1000" dirty="0">
                <a:latin typeface="Roboto"/>
                <a:ea typeface="Roboto"/>
                <a:cs typeface="Roboto"/>
                <a:sym typeface="Roboto"/>
              </a:rPr>
              <a:t>Commissioned and Prepared by Automatidata</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390</Words>
  <Application>Microsoft Office PowerPoint</Application>
  <PresentationFormat>Custom</PresentationFormat>
  <Paragraphs>18</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Lato</vt:lpstr>
      <vt:lpstr>Calibri</vt:lpstr>
      <vt:lpstr>Google Sans</vt:lpstr>
      <vt:lpstr>Google Sans SemiBold</vt:lpstr>
      <vt:lpstr>Roboto</vt:lpstr>
      <vt:lpstr>PT Sans Narrow</vt:lpstr>
      <vt:lpstr>Arial</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Kyle Hollands</cp:lastModifiedBy>
  <cp:revision>1</cp:revision>
  <dcterms:modified xsi:type="dcterms:W3CDTF">2024-03-06T00:37:35Z</dcterms:modified>
</cp:coreProperties>
</file>